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8" r:id="rId4"/>
    <p:sldId id="259" r:id="rId5"/>
    <p:sldId id="260" r:id="rId6"/>
    <p:sldId id="263" r:id="rId7"/>
    <p:sldId id="261" r:id="rId8"/>
    <p:sldId id="262" r:id="rId9"/>
    <p:sldId id="264" r:id="rId10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-112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Triángulo rectángulo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Título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7" name="16 Subtítulo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s-ES" smtClean="0"/>
              <a:t>Haga clic para modificar el estilo de subtítulo del patrón</a:t>
            </a:r>
            <a:endParaRPr kumimoji="0" lang="en-US"/>
          </a:p>
        </p:txBody>
      </p:sp>
      <p:grpSp>
        <p:nvGrpSpPr>
          <p:cNvPr id="2" name="1 Grupo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6 Forma libre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7 Forma libre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10 Forma libre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11 Conector recto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29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7A847CFC-816F-41D0-AAC0-9BF4FEBC753E}" type="datetimeFigureOut">
              <a:rPr lang="es-ES" smtClean="0"/>
              <a:pPr/>
              <a:t>18/02/2022</a:t>
            </a:fld>
            <a:endParaRPr lang="es-ES"/>
          </a:p>
        </p:txBody>
      </p:sp>
      <p:sp>
        <p:nvSpPr>
          <p:cNvPr id="19" name="18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s-ES"/>
          </a:p>
        </p:txBody>
      </p:sp>
      <p:sp>
        <p:nvSpPr>
          <p:cNvPr id="27" name="2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A847CFC-816F-41D0-AAC0-9BF4FEBC753E}" type="datetimeFigureOut">
              <a:rPr lang="es-ES" smtClean="0"/>
              <a:pPr/>
              <a:t>18/02/2022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A847CFC-816F-41D0-AAC0-9BF4FEBC753E}" type="datetimeFigureOut">
              <a:rPr lang="es-ES" smtClean="0"/>
              <a:pPr/>
              <a:t>18/02/2022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A847CFC-816F-41D0-AAC0-9BF4FEBC753E}" type="datetimeFigureOut">
              <a:rPr lang="es-ES" smtClean="0"/>
              <a:pPr/>
              <a:t>18/02/2022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7" name="6 Título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A847CFC-816F-41D0-AAC0-9BF4FEBC753E}" type="datetimeFigureOut">
              <a:rPr lang="es-ES" smtClean="0"/>
              <a:pPr/>
              <a:t>18/02/2022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7" name="6 Cheurón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7 Cheurón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A847CFC-816F-41D0-AAC0-9BF4FEBC753E}" type="datetimeFigureOut">
              <a:rPr lang="es-ES" smtClean="0"/>
              <a:pPr/>
              <a:t>18/02/2022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8" name="7 Título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ció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5" name="4 Marcador de contenido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A847CFC-816F-41D0-AAC0-9BF4FEBC753E}" type="datetimeFigureOut">
              <a:rPr lang="es-ES" smtClean="0"/>
              <a:pPr/>
              <a:t>18/02/2022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A847CFC-816F-41D0-AAC0-9BF4FEBC753E}" type="datetimeFigureOut">
              <a:rPr lang="es-ES" smtClean="0"/>
              <a:pPr/>
              <a:t>18/02/2022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6" name="5 Título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A847CFC-816F-41D0-AAC0-9BF4FEBC753E}" type="datetimeFigureOut">
              <a:rPr lang="es-ES" smtClean="0"/>
              <a:pPr/>
              <a:t>18/02/2022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7A847CFC-816F-41D0-AAC0-9BF4FEBC753E}" type="datetimeFigureOut">
              <a:rPr lang="es-ES" smtClean="0"/>
              <a:pPr/>
              <a:t>18/02/2022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s-ES" smtClean="0"/>
              <a:t>Haga clic en el icono para agregar una imagen</a:t>
            </a:r>
            <a:endParaRPr kumimoji="0" lang="en-US" dirty="0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7A847CFC-816F-41D0-AAC0-9BF4FEBC753E}" type="datetimeFigureOut">
              <a:rPr lang="es-ES" smtClean="0"/>
              <a:pPr/>
              <a:t>18/02/2022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8" name="7 Forma libre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8 Forma libre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9 Triángulo rectángulo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10 Conector recto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11 Cheurón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12 Cheurón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Forma libre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11 Forma libre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13 Triángulo rectángulo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14 Conector recto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8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0" name="29 Marcador de texto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  <a:p>
            <a:pPr lvl="1" eaLnBrk="1" latinLnBrk="0" hangingPunct="1"/>
            <a:r>
              <a:rPr kumimoji="0" lang="es-ES" smtClean="0"/>
              <a:t>Segundo nivel</a:t>
            </a:r>
          </a:p>
          <a:p>
            <a:pPr lvl="2" eaLnBrk="1" latinLnBrk="0" hangingPunct="1"/>
            <a:r>
              <a:rPr kumimoji="0" lang="es-ES" smtClean="0"/>
              <a:t>Tercer nivel</a:t>
            </a:r>
          </a:p>
          <a:p>
            <a:pPr lvl="3" eaLnBrk="1" latinLnBrk="0" hangingPunct="1"/>
            <a:r>
              <a:rPr kumimoji="0" lang="es-ES" smtClean="0"/>
              <a:t>Cuarto nivel</a:t>
            </a:r>
          </a:p>
          <a:p>
            <a:pPr lvl="4" eaLnBrk="1" latinLnBrk="0" hangingPunct="1"/>
            <a:r>
              <a:rPr kumimoji="0" lang="es-ES" smtClean="0"/>
              <a:t>Quinto nivel</a:t>
            </a:r>
            <a:endParaRPr kumimoji="0" lang="en-US"/>
          </a:p>
        </p:txBody>
      </p:sp>
      <p:sp>
        <p:nvSpPr>
          <p:cNvPr id="10" name="9 Marcador de fecha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7A847CFC-816F-41D0-AAC0-9BF4FEBC753E}" type="datetimeFigureOut">
              <a:rPr lang="es-ES" smtClean="0"/>
              <a:pPr/>
              <a:t>18/02/2022</a:t>
            </a:fld>
            <a:endParaRPr lang="es-ES"/>
          </a:p>
        </p:txBody>
      </p:sp>
      <p:sp>
        <p:nvSpPr>
          <p:cNvPr id="22" name="21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s-ES"/>
          </a:p>
        </p:txBody>
      </p:sp>
      <p:sp>
        <p:nvSpPr>
          <p:cNvPr id="18" name="17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mailto:trafico@gruasvictoria.net" TargetMode="External"/><Relationship Id="rId2" Type="http://schemas.openxmlformats.org/officeDocument/2006/relationships/hyperlink" Target="mailto:gruasvictoria@gruasvictoria.net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5 Imagen" descr="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20" y="144270"/>
            <a:ext cx="8643998" cy="6428002"/>
          </a:xfrm>
          <a:prstGeom prst="rect">
            <a:avLst/>
          </a:prstGeom>
        </p:spPr>
      </p:pic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4500562" y="5715016"/>
            <a:ext cx="4143404" cy="857256"/>
          </a:xfrm>
        </p:spPr>
        <p:txBody>
          <a:bodyPr>
            <a:normAutofit/>
          </a:bodyPr>
          <a:lstStyle/>
          <a:p>
            <a:r>
              <a:rPr lang="es-ES" b="1" dirty="0" smtClean="0">
                <a:solidFill>
                  <a:schemeClr val="tx1"/>
                </a:solidFill>
                <a:latin typeface="Bodoni MT" pitchFamily="18" charset="0"/>
              </a:rPr>
              <a:t>Crecemos juntos.</a:t>
            </a:r>
          </a:p>
          <a:p>
            <a:endParaRPr lang="es-ES" dirty="0"/>
          </a:p>
        </p:txBody>
      </p:sp>
      <p:pic>
        <p:nvPicPr>
          <p:cNvPr id="5" name="4 Imagen" descr="pp12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5786" y="571480"/>
            <a:ext cx="3500462" cy="2000264"/>
          </a:xfrm>
          <a:prstGeom prst="rect">
            <a:avLst/>
          </a:prstGeom>
          <a:effectLst>
            <a:softEdge rad="317500"/>
          </a:effec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6 Imagen" descr="3.jpg"/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0" y="705445"/>
            <a:ext cx="9144000" cy="5447109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1000"/>
              </a:srgbClr>
            </a:outerShdw>
          </a:effectLst>
        </p:spPr>
      </p:pic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158" y="2214554"/>
            <a:ext cx="8329642" cy="3714776"/>
          </a:xfrm>
        </p:spPr>
        <p:txBody>
          <a:bodyPr>
            <a:normAutofit/>
          </a:bodyPr>
          <a:lstStyle/>
          <a:p>
            <a:endParaRPr lang="es-ES" dirty="0" smtClean="0">
              <a:solidFill>
                <a:schemeClr val="bg1"/>
              </a:solidFill>
            </a:endParaRPr>
          </a:p>
          <a:p>
            <a:r>
              <a:rPr lang="es-ES" dirty="0" smtClean="0"/>
              <a:t>Fundada en 1992 por Enrique Ramírez.</a:t>
            </a:r>
          </a:p>
          <a:p>
            <a:pPr>
              <a:buNone/>
            </a:pPr>
            <a:endParaRPr lang="es-ES" dirty="0" smtClean="0"/>
          </a:p>
          <a:p>
            <a:r>
              <a:rPr lang="es-ES" dirty="0" smtClean="0"/>
              <a:t>La compañía dispone de más de 5.000m2 de instalaciones ubicadas estratégicamente en el  punto de paso fronterizo para realizar actividades de carga, descarga, almacenaje y distribución.</a:t>
            </a:r>
          </a:p>
          <a:p>
            <a:endParaRPr lang="es-ES" dirty="0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714356"/>
            <a:ext cx="8229600" cy="1285884"/>
          </a:xfrm>
        </p:spPr>
        <p:txBody>
          <a:bodyPr>
            <a:normAutofit fontScale="90000"/>
          </a:bodyPr>
          <a:lstStyle/>
          <a:p>
            <a:pPr algn="ctr"/>
            <a:r>
              <a:rPr lang="es-ES" b="1" dirty="0" smtClean="0">
                <a:solidFill>
                  <a:schemeClr val="accent2"/>
                </a:solidFill>
              </a:rPr>
              <a:t>TU ÉXITO.</a:t>
            </a:r>
            <a:br>
              <a:rPr lang="es-ES" b="1" dirty="0" smtClean="0">
                <a:solidFill>
                  <a:schemeClr val="accent2"/>
                </a:solidFill>
              </a:rPr>
            </a:br>
            <a:r>
              <a:rPr lang="es-ES" b="1" dirty="0" smtClean="0">
                <a:solidFill>
                  <a:schemeClr val="accent2"/>
                </a:solidFill>
              </a:rPr>
              <a:t>NUESTRO COMPROMISO</a:t>
            </a:r>
            <a:endParaRPr lang="es-ES" b="1" dirty="0">
              <a:solidFill>
                <a:schemeClr val="accent2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s-ES" b="1" dirty="0" smtClean="0"/>
              <a:t>COMPROMISO</a:t>
            </a:r>
            <a:r>
              <a:rPr lang="es-ES" dirty="0" smtClean="0"/>
              <a:t>.</a:t>
            </a:r>
          </a:p>
          <a:p>
            <a:pPr>
              <a:buNone/>
            </a:pPr>
            <a:r>
              <a:rPr lang="es-ES" sz="1400" dirty="0" smtClean="0"/>
              <a:t>Identificamos los objetivos y proponemos mejoras para su buen funcionamiento.</a:t>
            </a:r>
          </a:p>
          <a:p>
            <a:pPr>
              <a:buNone/>
            </a:pPr>
            <a:endParaRPr lang="es-ES" dirty="0" smtClean="0"/>
          </a:p>
          <a:p>
            <a:r>
              <a:rPr lang="es-ES" b="1" dirty="0" smtClean="0"/>
              <a:t>INNOVACION</a:t>
            </a:r>
            <a:r>
              <a:rPr lang="es-ES" dirty="0" smtClean="0"/>
              <a:t>.</a:t>
            </a:r>
          </a:p>
          <a:p>
            <a:pPr>
              <a:buNone/>
            </a:pPr>
            <a:r>
              <a:rPr lang="es-ES" sz="1400" dirty="0" smtClean="0"/>
              <a:t>Apostamos por la mejora continua buscando soluciones que garanticen el crecimiento de la empresa.</a:t>
            </a:r>
          </a:p>
          <a:p>
            <a:pPr>
              <a:buNone/>
            </a:pPr>
            <a:endParaRPr lang="es-ES" sz="1400" dirty="0" smtClean="0"/>
          </a:p>
          <a:p>
            <a:pPr>
              <a:buNone/>
            </a:pPr>
            <a:endParaRPr lang="es-ES" sz="1400" dirty="0" smtClean="0"/>
          </a:p>
          <a:p>
            <a:r>
              <a:rPr lang="es-ES" b="1" dirty="0" smtClean="0"/>
              <a:t>TRABAJO EN EQUIPO</a:t>
            </a:r>
            <a:r>
              <a:rPr lang="es-ES" dirty="0" smtClean="0"/>
              <a:t>.</a:t>
            </a:r>
          </a:p>
          <a:p>
            <a:pPr>
              <a:buNone/>
            </a:pPr>
            <a:r>
              <a:rPr lang="es-ES" sz="1400" dirty="0" smtClean="0"/>
              <a:t>Apostamos por la participación activa con el objetivo en común compartiendo información y conocimientos.</a:t>
            </a:r>
          </a:p>
          <a:p>
            <a:pPr>
              <a:buNone/>
            </a:pPr>
            <a:endParaRPr lang="es-ES" dirty="0" smtClean="0"/>
          </a:p>
          <a:p>
            <a:r>
              <a:rPr lang="es-ES" b="1" dirty="0" smtClean="0"/>
              <a:t>HONESTIDAD</a:t>
            </a:r>
            <a:r>
              <a:rPr lang="es-ES" dirty="0" smtClean="0"/>
              <a:t>.</a:t>
            </a:r>
          </a:p>
          <a:p>
            <a:pPr>
              <a:buNone/>
            </a:pPr>
            <a:r>
              <a:rPr lang="es-ES" sz="1400" dirty="0" smtClean="0"/>
              <a:t>Actuamos con integridad personal y transparencia en las relaciones profesionales y personales.</a:t>
            </a:r>
          </a:p>
          <a:p>
            <a:pPr>
              <a:buNone/>
            </a:pPr>
            <a:endParaRPr lang="es-ES" dirty="0" smtClean="0"/>
          </a:p>
          <a:p>
            <a:endParaRPr lang="es-ES" dirty="0" smtClean="0"/>
          </a:p>
          <a:p>
            <a:pPr>
              <a:buNone/>
            </a:pPr>
            <a:endParaRPr lang="es-ES" dirty="0" smtClean="0"/>
          </a:p>
          <a:p>
            <a:pPr>
              <a:buNone/>
            </a:pPr>
            <a:endParaRPr lang="es-ES" dirty="0" smtClean="0"/>
          </a:p>
          <a:p>
            <a:endParaRPr lang="es-ES" dirty="0" smtClean="0"/>
          </a:p>
          <a:p>
            <a:endParaRPr lang="es-ES" dirty="0" smtClean="0"/>
          </a:p>
          <a:p>
            <a:endParaRPr lang="es-ES" dirty="0" smtClean="0"/>
          </a:p>
          <a:p>
            <a:endParaRPr lang="es-ES" dirty="0" smtClean="0"/>
          </a:p>
          <a:p>
            <a:endParaRPr lang="es-ES" dirty="0" smtClean="0"/>
          </a:p>
          <a:p>
            <a:pPr>
              <a:buNone/>
            </a:pPr>
            <a:endParaRPr lang="es-ES" dirty="0" smtClean="0"/>
          </a:p>
          <a:p>
            <a:pPr>
              <a:buNone/>
            </a:pPr>
            <a:endParaRPr lang="es-ES" dirty="0" smtClean="0"/>
          </a:p>
          <a:p>
            <a:pPr>
              <a:buNone/>
            </a:pPr>
            <a:endParaRPr lang="es-ES" dirty="0" smtClean="0"/>
          </a:p>
          <a:p>
            <a:pPr>
              <a:buNone/>
            </a:pPr>
            <a:endParaRPr lang="es-ES" sz="1200" dirty="0" smtClean="0"/>
          </a:p>
          <a:p>
            <a:pPr>
              <a:buNone/>
            </a:pPr>
            <a:endParaRPr lang="es-ES" sz="1200" dirty="0" smtClean="0"/>
          </a:p>
          <a:p>
            <a:pPr>
              <a:buNone/>
            </a:pPr>
            <a:endParaRPr lang="es-ES" sz="1200" dirty="0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b="1" dirty="0" smtClean="0">
                <a:solidFill>
                  <a:schemeClr val="accent2"/>
                </a:solidFill>
              </a:rPr>
              <a:t>NUESTROS</a:t>
            </a:r>
            <a:r>
              <a:rPr lang="es-ES" b="1" dirty="0" smtClean="0">
                <a:solidFill>
                  <a:schemeClr val="accent1"/>
                </a:solidFill>
              </a:rPr>
              <a:t> </a:t>
            </a:r>
            <a:r>
              <a:rPr lang="es-ES" b="1" dirty="0" smtClean="0">
                <a:solidFill>
                  <a:schemeClr val="accent2"/>
                </a:solidFill>
              </a:rPr>
              <a:t>VALORES</a:t>
            </a:r>
            <a:endParaRPr lang="es-ES" b="1" dirty="0">
              <a:solidFill>
                <a:schemeClr val="accent2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285860"/>
            <a:ext cx="8229600" cy="5214974"/>
          </a:xfrm>
        </p:spPr>
        <p:txBody>
          <a:bodyPr>
            <a:normAutofit/>
          </a:bodyPr>
          <a:lstStyle/>
          <a:p>
            <a:endParaRPr lang="es-ES" dirty="0" smtClean="0"/>
          </a:p>
          <a:p>
            <a:r>
              <a:rPr lang="es-ES" dirty="0" smtClean="0"/>
              <a:t>Nuestra misión principal es aportar soluciones profesionales en el ámbito del transporte y la logística, con el fin de subsanar la necesidad del cliente.</a:t>
            </a:r>
          </a:p>
          <a:p>
            <a:pPr>
              <a:buNone/>
            </a:pPr>
            <a:endParaRPr lang="es-ES" dirty="0" smtClean="0"/>
          </a:p>
          <a:p>
            <a:endParaRPr lang="es-ES" dirty="0" smtClean="0"/>
          </a:p>
          <a:p>
            <a:r>
              <a:rPr lang="es-ES" dirty="0" smtClean="0"/>
              <a:t>Afianzarnos como unos de los principales operadores logísticos de la península ibérica.</a:t>
            </a:r>
            <a:endParaRPr lang="es-ES" dirty="0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b="1" dirty="0" smtClean="0">
                <a:solidFill>
                  <a:schemeClr val="accent2"/>
                </a:solidFill>
              </a:rPr>
              <a:t>MISIÓN Y VISIÓN</a:t>
            </a:r>
            <a:endParaRPr lang="es-ES" b="1" dirty="0">
              <a:solidFill>
                <a:schemeClr val="accent2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Marcador de contenido" descr="ubicacion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80342" y="1428737"/>
            <a:ext cx="7034995" cy="3429024"/>
          </a:xfrm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s-ES" b="1" dirty="0" smtClean="0">
                <a:solidFill>
                  <a:schemeClr val="accent2"/>
                </a:solidFill>
              </a:rPr>
              <a:t>UBICACIÓN</a:t>
            </a:r>
            <a:r>
              <a:rPr lang="es-ES" b="1" dirty="0" smtClean="0">
                <a:solidFill>
                  <a:srgbClr val="FF0000"/>
                </a:solidFill>
              </a:rPr>
              <a:t/>
            </a:r>
            <a:br>
              <a:rPr lang="es-ES" b="1" dirty="0" smtClean="0">
                <a:solidFill>
                  <a:srgbClr val="FF0000"/>
                </a:solidFill>
              </a:rPr>
            </a:br>
            <a:endParaRPr lang="es-ES" b="1" dirty="0">
              <a:solidFill>
                <a:srgbClr val="FF0000"/>
              </a:solidFill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2357422" y="5143512"/>
            <a:ext cx="464347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 smtClean="0">
                <a:latin typeface="Calibri" pitchFamily="34" charset="0"/>
                <a:cs typeface="Calibri" pitchFamily="34" charset="0"/>
              </a:rPr>
              <a:t>NAVES DE GRUAS VICTORIA S.L</a:t>
            </a:r>
          </a:p>
          <a:p>
            <a:pPr algn="ctr"/>
            <a:r>
              <a:rPr lang="es-ES" dirty="0" smtClean="0">
                <a:latin typeface="Calibri" pitchFamily="34" charset="0"/>
                <a:cs typeface="Calibri" pitchFamily="34" charset="0"/>
              </a:rPr>
              <a:t>CRTA DE BADAJOZ 159-A </a:t>
            </a:r>
          </a:p>
          <a:p>
            <a:pPr algn="ctr"/>
            <a:r>
              <a:rPr lang="es-ES" dirty="0" smtClean="0">
                <a:latin typeface="Calibri" pitchFamily="34" charset="0"/>
                <a:cs typeface="Calibri" pitchFamily="34" charset="0"/>
              </a:rPr>
              <a:t> TELF 924670424</a:t>
            </a:r>
          </a:p>
          <a:p>
            <a:pPr algn="ctr"/>
            <a:r>
              <a:rPr lang="es-ES" dirty="0" smtClean="0">
                <a:latin typeface="Calibri" pitchFamily="34" charset="0"/>
                <a:cs typeface="Calibri" pitchFamily="34" charset="0"/>
              </a:rPr>
              <a:t>ES06200 ALMENDRALEJO(BADAJOZ)</a:t>
            </a:r>
          </a:p>
          <a:p>
            <a:pPr algn="ctr"/>
            <a:endParaRPr lang="es-ES" dirty="0" smtClean="0">
              <a:latin typeface="Calibri" pitchFamily="34" charset="0"/>
              <a:cs typeface="Calibri" pitchFamily="34" charset="0"/>
            </a:endParaRPr>
          </a:p>
          <a:p>
            <a:pPr algn="ctr"/>
            <a:endParaRPr lang="es-ES" dirty="0" smtClean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Marcador de contenido" descr="WhatsApp Image 2022-02-16 at 09.30.41 (5).jpe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" y="1879453"/>
            <a:ext cx="3168266" cy="1978175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 smtClean="0">
                <a:solidFill>
                  <a:schemeClr val="accent2"/>
                </a:solidFill>
              </a:rPr>
              <a:t>NUESTRAS INSTALACIONES</a:t>
            </a:r>
            <a:endParaRPr lang="es-ES" dirty="0">
              <a:solidFill>
                <a:schemeClr val="accent2"/>
              </a:solidFill>
            </a:endParaRPr>
          </a:p>
        </p:txBody>
      </p:sp>
      <p:pic>
        <p:nvPicPr>
          <p:cNvPr id="5" name="4 Imagen" descr="WhatsApp Image 2022-02-16 at 09.30.41 (1)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0034" y="3929066"/>
            <a:ext cx="3143272" cy="2000264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6" name="5 Imagen" descr="WhatsApp Image 2022-02-16 at 09.30.41.jpe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09994" y="1857364"/>
            <a:ext cx="4976848" cy="4071966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Marcador de contenido" descr="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28596" y="1857364"/>
            <a:ext cx="2571768" cy="1928826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s-ES" b="1" dirty="0" smtClean="0">
                <a:solidFill>
                  <a:schemeClr val="accent2"/>
                </a:solidFill>
              </a:rPr>
              <a:t>TRANSPORTE INTERNACIONAL POR CARRETERA</a:t>
            </a:r>
            <a:endParaRPr lang="es-ES" b="1" dirty="0">
              <a:solidFill>
                <a:schemeClr val="accent2"/>
              </a:solidFill>
            </a:endParaRPr>
          </a:p>
        </p:txBody>
      </p:sp>
      <p:pic>
        <p:nvPicPr>
          <p:cNvPr id="5" name="4 Imagen" descr="WhatsApp Image 2022-02-15 at 18.56.57.jpe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929322" y="4357694"/>
            <a:ext cx="2857520" cy="2032013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6" name="5 Imagen" descr="WhatsApp Image 2021-10-14 at 13.56.58 (1).jpe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85720" y="4536289"/>
            <a:ext cx="2714645" cy="2035983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8" name="7 Imagen" descr="WhatsApp Image 2022-02-16 at 09.30.41 (8).jpe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29322" y="1947376"/>
            <a:ext cx="2786082" cy="1838814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9" name="8 CuadroTexto"/>
          <p:cNvSpPr txBox="1"/>
          <p:nvPr/>
        </p:nvSpPr>
        <p:spPr>
          <a:xfrm>
            <a:off x="6929454" y="6357958"/>
            <a:ext cx="36433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 smtClean="0"/>
              <a:t>SIEMPRE A TIEMPO</a:t>
            </a:r>
            <a:endParaRPr lang="es-ES" b="1" dirty="0"/>
          </a:p>
        </p:txBody>
      </p:sp>
      <p:pic>
        <p:nvPicPr>
          <p:cNvPr id="10" name="9 Imagen" descr="WhatsApp Image 2021-05-27 at 13.21.20.jpe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928926" y="3143248"/>
            <a:ext cx="3071816" cy="192882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11" name="10 CuadroTexto"/>
          <p:cNvSpPr txBox="1"/>
          <p:nvPr/>
        </p:nvSpPr>
        <p:spPr>
          <a:xfrm>
            <a:off x="3286116" y="2416726"/>
            <a:ext cx="25003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Font typeface="Arial" pitchFamily="34" charset="0"/>
              <a:buChar char="•"/>
            </a:pPr>
            <a:r>
              <a:rPr lang="es-ES" b="1" dirty="0" smtClean="0"/>
              <a:t> CARGA COMPLETA</a:t>
            </a:r>
            <a:endParaRPr lang="es-ES" b="1" dirty="0"/>
          </a:p>
        </p:txBody>
      </p:sp>
      <p:sp>
        <p:nvSpPr>
          <p:cNvPr id="12" name="11 CuadroTexto"/>
          <p:cNvSpPr txBox="1"/>
          <p:nvPr/>
        </p:nvSpPr>
        <p:spPr>
          <a:xfrm>
            <a:off x="3643306" y="5488560"/>
            <a:ext cx="22145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s-ES" b="1" dirty="0" smtClean="0"/>
              <a:t> GRUPAJES</a:t>
            </a:r>
            <a:endParaRPr lang="es-ES" b="1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smtClean="0"/>
              <a:t>Transporte terrestre internacional.</a:t>
            </a:r>
          </a:p>
          <a:p>
            <a:r>
              <a:rPr lang="es-ES" dirty="0" smtClean="0"/>
              <a:t>Distribución nacional.</a:t>
            </a:r>
          </a:p>
          <a:p>
            <a:r>
              <a:rPr lang="es-ES" dirty="0" smtClean="0"/>
              <a:t>Servicios logísticos.</a:t>
            </a:r>
          </a:p>
          <a:p>
            <a:r>
              <a:rPr lang="es-ES" dirty="0" smtClean="0"/>
              <a:t>Calidad y servicio.</a:t>
            </a:r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b="1" dirty="0" smtClean="0">
                <a:solidFill>
                  <a:schemeClr val="accent2"/>
                </a:solidFill>
              </a:rPr>
              <a:t>TE OFRECEMOS</a:t>
            </a:r>
            <a:endParaRPr lang="es-ES" b="1" dirty="0">
              <a:solidFill>
                <a:schemeClr val="accent2"/>
              </a:solidFill>
            </a:endParaRPr>
          </a:p>
        </p:txBody>
      </p:sp>
      <p:pic>
        <p:nvPicPr>
          <p:cNvPr id="4" name="3 Imagen" descr="WhatsApp Image 2022-02-16 at 09.30.41 (1)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57818" y="4071942"/>
            <a:ext cx="2500330" cy="192882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4 Imagen" descr="WhatsApp Image 2022-02-16 at 09.30.41 (4).jpe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10800000" flipV="1">
            <a:off x="1285853" y="4071942"/>
            <a:ext cx="2503429" cy="187757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882808"/>
            <a:ext cx="8258204" cy="4572000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es-ES" b="1" u="sng" dirty="0" smtClean="0"/>
              <a:t>DEPARTAMENTO DE ADMINISTRACIÓN</a:t>
            </a:r>
          </a:p>
          <a:p>
            <a:pPr>
              <a:buNone/>
            </a:pPr>
            <a:endParaRPr lang="es-ES" b="1" u="sng" dirty="0" smtClean="0"/>
          </a:p>
          <a:p>
            <a:r>
              <a:rPr lang="es-ES" b="1" dirty="0" err="1" smtClean="0"/>
              <a:t>Manoli</a:t>
            </a:r>
            <a:r>
              <a:rPr lang="es-ES" b="1" dirty="0" smtClean="0"/>
              <a:t> y Gema</a:t>
            </a:r>
          </a:p>
          <a:p>
            <a:r>
              <a:rPr lang="es-ES" b="1" dirty="0" smtClean="0"/>
              <a:t>924670424</a:t>
            </a:r>
          </a:p>
          <a:p>
            <a:r>
              <a:rPr lang="es-ES" b="1" dirty="0" smtClean="0">
                <a:hlinkClick r:id="rId2"/>
              </a:rPr>
              <a:t>gruasvictoria@gruasvictoria.net</a:t>
            </a:r>
            <a:endParaRPr lang="es-ES" b="1" dirty="0" smtClean="0"/>
          </a:p>
          <a:p>
            <a:endParaRPr lang="es-ES" b="1" dirty="0" smtClean="0"/>
          </a:p>
          <a:p>
            <a:endParaRPr lang="es-ES" b="1" dirty="0" smtClean="0"/>
          </a:p>
          <a:p>
            <a:pPr>
              <a:buNone/>
            </a:pPr>
            <a:r>
              <a:rPr lang="es-ES" b="1" u="sng" dirty="0" smtClean="0"/>
              <a:t>DEPARTAMENTO DE TRÁFICO</a:t>
            </a:r>
          </a:p>
          <a:p>
            <a:pPr>
              <a:buNone/>
            </a:pPr>
            <a:endParaRPr lang="es-ES" b="1" u="sng" dirty="0" smtClean="0"/>
          </a:p>
          <a:p>
            <a:r>
              <a:rPr lang="es-ES" b="1" dirty="0" smtClean="0"/>
              <a:t>Antonio y Elena</a:t>
            </a:r>
          </a:p>
          <a:p>
            <a:r>
              <a:rPr lang="es-ES" b="1" dirty="0" smtClean="0"/>
              <a:t>697648435</a:t>
            </a:r>
          </a:p>
          <a:p>
            <a:r>
              <a:rPr lang="es-ES" b="1" dirty="0" smtClean="0">
                <a:hlinkClick r:id="rId3"/>
              </a:rPr>
              <a:t>trafico@gruasvictoria.net</a:t>
            </a:r>
            <a:endParaRPr lang="es-ES" b="1" dirty="0" smtClean="0"/>
          </a:p>
          <a:p>
            <a:pPr>
              <a:buNone/>
            </a:pPr>
            <a:endParaRPr lang="es-ES" b="1" dirty="0" smtClean="0"/>
          </a:p>
          <a:p>
            <a:endParaRPr lang="es-ES" b="1" dirty="0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b="1" dirty="0" smtClean="0">
                <a:solidFill>
                  <a:schemeClr val="accent2"/>
                </a:solidFill>
                <a:cs typeface="Calibri" pitchFamily="34" charset="0"/>
              </a:rPr>
              <a:t>CONTACTO</a:t>
            </a:r>
            <a:endParaRPr lang="es-ES" b="1" dirty="0">
              <a:solidFill>
                <a:schemeClr val="accent2"/>
              </a:solidFill>
              <a:cs typeface="Calibri" pitchFamily="34" charset="0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urrencia">
  <a:themeElements>
    <a:clrScheme name="Concurrencia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urrencia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urrencia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444</TotalTime>
  <Words>213</Words>
  <PresentationFormat>Presentación en pantalla (4:3)</PresentationFormat>
  <Paragraphs>66</Paragraphs>
  <Slides>9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9</vt:i4>
      </vt:variant>
    </vt:vector>
  </HeadingPairs>
  <TitlesOfParts>
    <vt:vector size="10" baseType="lpstr">
      <vt:lpstr>Concurrencia</vt:lpstr>
      <vt:lpstr>Diapositiva 1</vt:lpstr>
      <vt:lpstr>TU ÉXITO. NUESTRO COMPROMISO</vt:lpstr>
      <vt:lpstr>NUESTROS VALORES</vt:lpstr>
      <vt:lpstr>MISIÓN Y VISIÓN</vt:lpstr>
      <vt:lpstr>UBICACIÓN </vt:lpstr>
      <vt:lpstr>NUESTRAS INSTALACIONES</vt:lpstr>
      <vt:lpstr>TRANSPORTE INTERNACIONAL POR CARRETERA</vt:lpstr>
      <vt:lpstr>TE OFRECEMOS</vt:lpstr>
      <vt:lpstr>CONTACTO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TRAFICO</dc:creator>
  <cp:lastModifiedBy>TRAFICO</cp:lastModifiedBy>
  <cp:revision>25</cp:revision>
  <dcterms:created xsi:type="dcterms:W3CDTF">2022-02-15T08:36:02Z</dcterms:created>
  <dcterms:modified xsi:type="dcterms:W3CDTF">2022-02-18T08:37:26Z</dcterms:modified>
</cp:coreProperties>
</file>