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18/02/2022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rafico@gruasvictoria.net" TargetMode="External"/><Relationship Id="rId2" Type="http://schemas.openxmlformats.org/officeDocument/2006/relationships/hyperlink" Target="mailto:gruasvictoria@gruasvictoria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4270"/>
            <a:ext cx="8643998" cy="6428002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00562" y="5715016"/>
            <a:ext cx="4143404" cy="857256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  <a:latin typeface="Bodoni MT" pitchFamily="18" charset="0"/>
              </a:rPr>
              <a:t>Crecemos juntos.</a:t>
            </a:r>
          </a:p>
          <a:p>
            <a:endParaRPr lang="es-ES" dirty="0"/>
          </a:p>
        </p:txBody>
      </p:sp>
      <p:pic>
        <p:nvPicPr>
          <p:cNvPr id="5" name="4 Imagen" descr="pp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71480"/>
            <a:ext cx="3500462" cy="20002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3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05445"/>
            <a:ext cx="9144000" cy="544710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214554"/>
            <a:ext cx="8329642" cy="3714776"/>
          </a:xfrm>
        </p:spPr>
        <p:txBody>
          <a:bodyPr>
            <a:normAutofit/>
          </a:bodyPr>
          <a:lstStyle/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/>
              <a:t>Fundada en 1992 por Enrique Ramírez.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La compañía dispone de más de 5.000m2 de instalaciones ubicadas estratégicamente en el  punto de paso fronterizo para realizar actividades de carga, descarga, almacenaje y distribución.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TU ÉXITO.</a:t>
            </a:r>
            <a:br>
              <a:rPr lang="es-ES" b="1" dirty="0" smtClean="0">
                <a:solidFill>
                  <a:schemeClr val="accent2"/>
                </a:solidFill>
              </a:rPr>
            </a:br>
            <a:r>
              <a:rPr lang="es-ES" b="1" dirty="0" smtClean="0">
                <a:solidFill>
                  <a:schemeClr val="accent2"/>
                </a:solidFill>
              </a:rPr>
              <a:t>NUESTRO COMPROMISO</a:t>
            </a:r>
            <a:endParaRPr lang="es-E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 smtClean="0"/>
              <a:t>COMPROMISO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sz="1400" dirty="0" smtClean="0"/>
              <a:t>Identificamos los objetivos y proponemos mejoras para su buen funcionamiento.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INNOVACION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sz="1400" dirty="0" smtClean="0"/>
              <a:t>Apostamos por la mejora continua buscando soluciones que garanticen el crecimiento de la empresa.</a:t>
            </a:r>
          </a:p>
          <a:p>
            <a:pPr>
              <a:buNone/>
            </a:pPr>
            <a:endParaRPr lang="es-ES" sz="1400" dirty="0" smtClean="0"/>
          </a:p>
          <a:p>
            <a:pPr>
              <a:buNone/>
            </a:pPr>
            <a:endParaRPr lang="es-ES" sz="1400" dirty="0" smtClean="0"/>
          </a:p>
          <a:p>
            <a:r>
              <a:rPr lang="es-ES" b="1" dirty="0" smtClean="0"/>
              <a:t>TRABAJO EN EQUIPO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sz="1400" dirty="0" smtClean="0"/>
              <a:t>Apostamos por la participación activa con el objetivo en común compartiendo información y conocimientos.</a:t>
            </a:r>
          </a:p>
          <a:p>
            <a:pPr>
              <a:buNone/>
            </a:pPr>
            <a:endParaRPr lang="es-ES" dirty="0" smtClean="0"/>
          </a:p>
          <a:p>
            <a:r>
              <a:rPr lang="es-ES" b="1" dirty="0" smtClean="0"/>
              <a:t>HONESTIDAD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sz="1400" dirty="0" smtClean="0"/>
              <a:t>Actuamos con integridad personal y transparencia en las relaciones profesionales y personales.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 smtClean="0"/>
          </a:p>
          <a:p>
            <a:pPr>
              <a:buNone/>
            </a:pPr>
            <a:endParaRPr lang="es-ES" sz="1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NUESTROS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b="1" dirty="0" smtClean="0">
                <a:solidFill>
                  <a:schemeClr val="accent2"/>
                </a:solidFill>
              </a:rPr>
              <a:t>VALORES</a:t>
            </a:r>
            <a:endParaRPr lang="es-E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Nuestra misión principal es aportar soluciones profesionales en el ámbito del transporte y la logística, con el fin de subsanar la necesidad del cliente.</a:t>
            </a:r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Afianzarnos como unos de los principales operadores logísticos de la península ibérica.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MISIÓN Y VISIÓN</a:t>
            </a:r>
            <a:endParaRPr lang="es-E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ubicac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342" y="1428737"/>
            <a:ext cx="7034995" cy="342902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UBICACIÓN</a:t>
            </a: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357422" y="5143512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  <a:cs typeface="Calibri" pitchFamily="34" charset="0"/>
              </a:rPr>
              <a:t>NAVES DE GRUAS VICTORIA S.L</a:t>
            </a:r>
          </a:p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CRTA DE BADAJOZ 159-A </a:t>
            </a:r>
          </a:p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 TELF 924670424</a:t>
            </a:r>
          </a:p>
          <a:p>
            <a:pPr algn="ctr"/>
            <a:r>
              <a:rPr lang="es-ES" dirty="0" smtClean="0">
                <a:latin typeface="Calibri" pitchFamily="34" charset="0"/>
                <a:cs typeface="Calibri" pitchFamily="34" charset="0"/>
              </a:rPr>
              <a:t>ES06200 ALMENDRALEJO(BADAJOZ)</a:t>
            </a:r>
          </a:p>
          <a:p>
            <a:pPr algn="ctr"/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es-E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22-02-16 at 09.30.41 (5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79453"/>
            <a:ext cx="3168266" cy="1978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2"/>
                </a:solidFill>
              </a:rPr>
              <a:t>NUESTRAS INSTALACIONES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5" name="4 Imagen" descr="WhatsApp Image 2022-02-16 at 09.30.41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929066"/>
            <a:ext cx="3143272" cy="2000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 descr="WhatsApp Image 2022-02-16 at 09.30.4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4" y="1857364"/>
            <a:ext cx="4976848" cy="40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2571768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TRANSPORTE INTERNACIONAL POR CARRETERA</a:t>
            </a:r>
            <a:endParaRPr lang="es-ES" b="1" dirty="0">
              <a:solidFill>
                <a:schemeClr val="accent2"/>
              </a:solidFill>
            </a:endParaRPr>
          </a:p>
        </p:txBody>
      </p:sp>
      <p:pic>
        <p:nvPicPr>
          <p:cNvPr id="5" name="4 Imagen" descr="WhatsApp Image 2022-02-15 at 18.56.5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357694"/>
            <a:ext cx="2857520" cy="2032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5 Imagen" descr="WhatsApp Image 2021-10-14 at 13.56.58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36289"/>
            <a:ext cx="2714645" cy="2035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7 Imagen" descr="WhatsApp Image 2022-02-16 at 09.30.41 (8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947376"/>
            <a:ext cx="2786082" cy="18388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6929454" y="63579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SIEMPRE A TIEMPO</a:t>
            </a:r>
            <a:endParaRPr lang="es-ES" b="1" dirty="0"/>
          </a:p>
        </p:txBody>
      </p:sp>
      <p:pic>
        <p:nvPicPr>
          <p:cNvPr id="10" name="9 Imagen" descr="WhatsApp Image 2021-05-27 at 13.21.2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143248"/>
            <a:ext cx="307181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3286116" y="241672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b="1" dirty="0" smtClean="0"/>
              <a:t> CARGA COMPLETA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643306" y="54885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 GRUPAJES</a:t>
            </a:r>
            <a:endParaRPr lang="es-E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Transporte terrestre internacional.</a:t>
            </a:r>
          </a:p>
          <a:p>
            <a:r>
              <a:rPr lang="es-ES" dirty="0" smtClean="0"/>
              <a:t>Distribución nacional.</a:t>
            </a:r>
          </a:p>
          <a:p>
            <a:r>
              <a:rPr lang="es-ES" dirty="0" smtClean="0"/>
              <a:t>Servicios logísticos.</a:t>
            </a:r>
          </a:p>
          <a:p>
            <a:r>
              <a:rPr lang="es-ES" dirty="0" smtClean="0"/>
              <a:t>Calidad y servicio.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TE OFRECEMOS</a:t>
            </a:r>
            <a:endParaRPr lang="es-ES" b="1" dirty="0">
              <a:solidFill>
                <a:schemeClr val="accent2"/>
              </a:solidFill>
            </a:endParaRPr>
          </a:p>
        </p:txBody>
      </p:sp>
      <p:pic>
        <p:nvPicPr>
          <p:cNvPr id="4" name="3 Imagen" descr="WhatsApp Image 2022-02-16 at 09.30.41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071942"/>
            <a:ext cx="250033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WhatsApp Image 2022-02-16 at 09.30.41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1285853" y="4071942"/>
            <a:ext cx="2503429" cy="187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58204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u="sng" dirty="0" smtClean="0"/>
              <a:t>DEPARTAMENTO DE ADMINISTRACIÓN</a:t>
            </a:r>
          </a:p>
          <a:p>
            <a:pPr>
              <a:buNone/>
            </a:pPr>
            <a:endParaRPr lang="es-ES" b="1" u="sng" dirty="0" smtClean="0"/>
          </a:p>
          <a:p>
            <a:r>
              <a:rPr lang="es-ES" b="1" dirty="0" err="1" smtClean="0"/>
              <a:t>Manoli</a:t>
            </a:r>
            <a:r>
              <a:rPr lang="es-ES" b="1" dirty="0" smtClean="0"/>
              <a:t> y Gema</a:t>
            </a:r>
          </a:p>
          <a:p>
            <a:r>
              <a:rPr lang="es-ES" b="1" dirty="0" smtClean="0"/>
              <a:t>924670424</a:t>
            </a:r>
          </a:p>
          <a:p>
            <a:r>
              <a:rPr lang="es-ES" b="1" dirty="0" smtClean="0">
                <a:hlinkClick r:id="rId2"/>
              </a:rPr>
              <a:t>gruasvictoria@gruasvictoria.net</a:t>
            </a:r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pPr>
              <a:buNone/>
            </a:pPr>
            <a:r>
              <a:rPr lang="es-ES" b="1" u="sng" dirty="0" smtClean="0"/>
              <a:t>DEPARTAMENTO DE TRÁFICO</a:t>
            </a:r>
          </a:p>
          <a:p>
            <a:pPr>
              <a:buNone/>
            </a:pPr>
            <a:endParaRPr lang="es-ES" b="1" u="sng" dirty="0" smtClean="0"/>
          </a:p>
          <a:p>
            <a:r>
              <a:rPr lang="es-ES" b="1" dirty="0" smtClean="0"/>
              <a:t>Antonio y Elena</a:t>
            </a:r>
          </a:p>
          <a:p>
            <a:r>
              <a:rPr lang="es-ES" b="1" dirty="0" smtClean="0"/>
              <a:t>697648435</a:t>
            </a:r>
          </a:p>
          <a:p>
            <a:r>
              <a:rPr lang="es-ES" b="1" dirty="0" smtClean="0">
                <a:hlinkClick r:id="rId3"/>
              </a:rPr>
              <a:t>trafico@gruasvictoria.net</a:t>
            </a:r>
            <a:endParaRPr lang="es-ES" b="1" dirty="0" smtClean="0"/>
          </a:p>
          <a:p>
            <a:pPr>
              <a:buNone/>
            </a:pPr>
            <a:endParaRPr lang="es-ES" b="1" dirty="0" smtClean="0"/>
          </a:p>
          <a:p>
            <a:endParaRPr lang="es-ES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chemeClr val="accent2"/>
                </a:solidFill>
                <a:cs typeface="Calibri" pitchFamily="34" charset="0"/>
              </a:rPr>
              <a:t>CONTACTO</a:t>
            </a:r>
            <a:endParaRPr lang="es-ES" b="1" dirty="0">
              <a:solidFill>
                <a:schemeClr val="accent2"/>
              </a:solidFill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444</TotalTime>
  <Words>213</Words>
  <PresentationFormat>Presentación en pantalla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Concurrencia</vt:lpstr>
      <vt:lpstr>Diapositiva 1</vt:lpstr>
      <vt:lpstr>TU ÉXITO. NUESTRO COMPROMISO</vt:lpstr>
      <vt:lpstr>NUESTROS VALORES</vt:lpstr>
      <vt:lpstr>MISIÓN Y VISIÓN</vt:lpstr>
      <vt:lpstr>UBICACIÓN </vt:lpstr>
      <vt:lpstr>NUESTRAS INSTALACIONES</vt:lpstr>
      <vt:lpstr>TRANSPORTE INTERNACIONAL POR CARRETERA</vt:lpstr>
      <vt:lpstr>TE OFRECEMOS</vt:lpstr>
      <vt:lpstr>CONTACTO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TRAFICO</dc:creator>
  <cp:lastModifiedBy>TRAFICO</cp:lastModifiedBy>
  <cp:revision>25</cp:revision>
  <dcterms:created xsi:type="dcterms:W3CDTF">2022-02-15T08:36:02Z</dcterms:created>
  <dcterms:modified xsi:type="dcterms:W3CDTF">2022-02-18T08:37:26Z</dcterms:modified>
</cp:coreProperties>
</file>